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20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4g/_db3hcn508b9pl6krm6917k00000gp/T/com.microsoft.Word/WebArchiveCopyPasteTempFiles/2Q==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4g/_db3hcn508b9pl6krm6917k00000gp/T/com.microsoft.Word/WebArchiveCopyPasteTempFiles/images%3fq=tbnANd9GcSN05cTk9l1buPiM9j3-mR8_ehghdoVlJBpNA&amp;usqp=CA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4g/_db3hcn508b9pl6krm6917k00000gp/T/com.microsoft.Word/WebArchiveCopyPasteTempFiles/images%3fq=tbnANd9GcQdMByb6u2zyQKtW4fgb5DdzLpLcDCYJ-nZnQ&amp;usqp=CA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4g/_db3hcn508b9pl6krm6917k00000gp/T/com.microsoft.Word/WebArchiveCopyPasteTempFiles/images%3fq=tbnANd9GcQroyhsOrMdSyqP-OYT2fp4h-g4iTlX5nWzFQ&amp;usqp=CA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4g/_db3hcn508b9pl6krm6917k00000gp/T/com.microsoft.Word/WebArchiveCopyPasteTempFiles/images%3fq=tbnANd9GcQS9SCNHkqI6Bbi_ZIc3bMwDwsYpeQQkR4mdQ&amp;usqp=CA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4g/_db3hcn508b9pl6krm6917k00000gp/T/com.microsoft.Word/WebArchiveCopyPasteTempFiles/images%3fq=tbnANd9GcQmJJubLAD1p8bNuzhEpL4-AeANErKj2sIt6w&amp;usqp=CA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4g/_db3hcn508b9pl6krm6917k00000gp/T/com.microsoft.Word/WebArchiveCopyPasteTempFiles/images%3fq=tbnANd9GcQhiDdBii92_hMwhjajMteCw5jOY3W7KYuoVA&amp;usqp=CAU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1678-A8C9-504B-AD64-F8B77E8829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Sisters Landmarks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E3193-F5BC-FB4C-A5DB-CDFA09F35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8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9">
            <a:extLst>
              <a:ext uri="{FF2B5EF4-FFF2-40B4-BE49-F238E27FC236}">
                <a16:creationId xmlns:a16="http://schemas.microsoft.com/office/drawing/2014/main" id="{1FCF8D96-ACCE-4A38-BFE7-4D631184D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9254"/>
            <a:ext cx="5608255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B6B8E4-8B18-D94D-B235-98A6C539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4998963" cy="1255469"/>
          </a:xfrm>
        </p:spPr>
        <p:txBody>
          <a:bodyPr>
            <a:normAutofit/>
          </a:bodyPr>
          <a:lstStyle/>
          <a:p>
            <a:r>
              <a:rPr lang="en-US" dirty="0"/>
              <a:t>Creekside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FE70-2B15-284D-9909-3056346D8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743889"/>
            <a:ext cx="4998962" cy="304109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Landmark is this?</a:t>
            </a:r>
          </a:p>
        </p:txBody>
      </p:sp>
      <p:pic>
        <p:nvPicPr>
          <p:cNvPr id="1025" name="Picture 1" descr="Sisters Creekside Park Restoration Project | River Structures Consulting">
            <a:extLst>
              <a:ext uri="{FF2B5EF4-FFF2-40B4-BE49-F238E27FC236}">
                <a16:creationId xmlns:a16="http://schemas.microsoft.com/office/drawing/2014/main" id="{68A1E857-3E82-604B-8987-0166E7C50C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4" r="14871" b="2"/>
          <a:stretch>
            <a:fillRect/>
          </a:stretch>
        </p:blipFill>
        <p:spPr bwMode="auto">
          <a:xfrm>
            <a:off x="6083162" y="759254"/>
            <a:ext cx="5238340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3107704-1B6E-2B4C-8FB3-05D68CE75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C6001-6052-1142-812D-19D35DD0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Village Green City 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A4277-68A1-E44E-89E2-1398AF0FC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Sisters Landmark is this?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1A5834-ADB2-1C4A-A16C-F0DA66A71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Cliff Clemens Park | City of Sisters Oregon">
            <a:extLst>
              <a:ext uri="{FF2B5EF4-FFF2-40B4-BE49-F238E27FC236}">
                <a16:creationId xmlns:a16="http://schemas.microsoft.com/office/drawing/2014/main" id="{01EA201D-5FA9-804F-90CB-2FE8E5DE5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477" y="1197683"/>
            <a:ext cx="5950177" cy="446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89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3D6FF8-DF64-CB46-BE72-0B76D896B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Bronze Horse Statue Main Street Sisters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2FF8-F5F3-1340-A172-8FBC26946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Landmark is this?</a:t>
            </a:r>
          </a:p>
        </p:txBody>
      </p:sp>
      <p:pic>
        <p:nvPicPr>
          <p:cNvPr id="2049" name="Picture 3" descr="Road Trip: Redmond and Sisters - Travel Oregon">
            <a:extLst>
              <a:ext uri="{FF2B5EF4-FFF2-40B4-BE49-F238E27FC236}">
                <a16:creationId xmlns:a16="http://schemas.microsoft.com/office/drawing/2014/main" id="{5FC4E65E-A659-F34F-BF87-244175939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7463" y="1371556"/>
            <a:ext cx="6193767" cy="410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1C65E2B-0C96-8346-9E9D-FC7206EE3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389F8-7DED-CD4A-9F5D-3D9E0D7D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Sisters Bunkhouse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BF680-2C1F-6D49-8F14-EA6585D14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Landmark is this?</a:t>
            </a:r>
          </a:p>
        </p:txBody>
      </p:sp>
      <p:pic>
        <p:nvPicPr>
          <p:cNvPr id="3073" name="Picture 4" descr="SISTERS BUNKHOUSE downtown Sisters, Oregon">
            <a:extLst>
              <a:ext uri="{FF2B5EF4-FFF2-40B4-BE49-F238E27FC236}">
                <a16:creationId xmlns:a16="http://schemas.microsoft.com/office/drawing/2014/main" id="{EE423BA5-F49F-8941-A2B5-8534AA3177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7" r="8730"/>
          <a:stretch>
            <a:fillRect/>
          </a:stretch>
        </p:blipFill>
        <p:spPr bwMode="auto">
          <a:xfrm>
            <a:off x="5137463" y="759599"/>
            <a:ext cx="6193767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E38CD3AC-7B2F-3A47-8E9F-6F3D07412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B5DC95B7-2A72-483B-BA19-2BE751205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822AFE-7E96-4A51-9E55-FCAEACD21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120" y="757325"/>
            <a:ext cx="4341880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C6001-6052-1142-812D-19D35DD0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1390" y="1079770"/>
            <a:ext cx="3654857" cy="1527244"/>
          </a:xfrm>
        </p:spPr>
        <p:txBody>
          <a:bodyPr>
            <a:normAutofit/>
          </a:bodyPr>
          <a:lstStyle/>
          <a:p>
            <a:r>
              <a:rPr lang="en-US" sz="3200" dirty="0"/>
              <a:t>Running Horses Sculpture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69EA61-C175-4B7E-807B-58199DEA7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097" name="Picture 6" descr="Three Sisters Oregon High Resolution Stock Photography and Images - Alamy">
            <a:extLst>
              <a:ext uri="{FF2B5EF4-FFF2-40B4-BE49-F238E27FC236}">
                <a16:creationId xmlns:a16="http://schemas.microsoft.com/office/drawing/2014/main" id="{8EB4E1F2-6E0D-E04A-89EC-B92634D8D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515" y="1039951"/>
            <a:ext cx="6500974" cy="476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A4277-68A1-E44E-89E2-1398AF0FC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1390" y="2607014"/>
            <a:ext cx="3654857" cy="3157903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What Sisters Landmark is this?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1A5834-ADB2-1C4A-A16C-F0DA66A71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0F550-4691-4F47-A441-78853EE0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Sisters Skate 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E8842-A123-444A-B541-1FD07D7E4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Landmark is this?</a:t>
            </a:r>
          </a:p>
        </p:txBody>
      </p:sp>
      <p:pic>
        <p:nvPicPr>
          <p:cNvPr id="5121" name="Picture 9" descr="Sisters Skatepark - Sisters, OR | West Coast Skateparks">
            <a:extLst>
              <a:ext uri="{FF2B5EF4-FFF2-40B4-BE49-F238E27FC236}">
                <a16:creationId xmlns:a16="http://schemas.microsoft.com/office/drawing/2014/main" id="{9C5CE9E1-D059-8147-BF10-6FD398674C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6" r="5025"/>
          <a:stretch>
            <a:fillRect/>
          </a:stretch>
        </p:blipFill>
        <p:spPr bwMode="auto">
          <a:xfrm>
            <a:off x="5137463" y="759599"/>
            <a:ext cx="6193767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E84A206-30FF-AE4C-9EDA-086C42268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CEB75B-F337-F846-960D-1D59050D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Black Butte Fire Lookout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D8A13-1851-C34E-8E96-193BE2908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Landmark is this?</a:t>
            </a:r>
          </a:p>
        </p:txBody>
      </p:sp>
      <p:pic>
        <p:nvPicPr>
          <p:cNvPr id="6145" name="Picture 8" descr="Hiking the Black Butte Trail Just Outside of Sisters, Oregon">
            <a:extLst>
              <a:ext uri="{FF2B5EF4-FFF2-40B4-BE49-F238E27FC236}">
                <a16:creationId xmlns:a16="http://schemas.microsoft.com/office/drawing/2014/main" id="{A3481B95-EEF9-2C4A-9309-D93673152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7463" y="1364089"/>
            <a:ext cx="6193767" cy="4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99C1BD1F-472F-FD4A-9140-361046A27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B5DC95B7-2A72-483B-BA19-2BE751205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822AFE-7E96-4A51-9E55-FCAEACD21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120" y="757325"/>
            <a:ext cx="4341880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4F308E-205E-2F45-8182-8B21BB3A6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1390" y="1079770"/>
            <a:ext cx="3654857" cy="1527244"/>
          </a:xfrm>
        </p:spPr>
        <p:txBody>
          <a:bodyPr>
            <a:normAutofit/>
          </a:bodyPr>
          <a:lstStyle/>
          <a:p>
            <a:r>
              <a:rPr lang="en-US" sz="3200" dirty="0"/>
              <a:t>Three Sisters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69EA61-C175-4B7E-807B-58199DEA7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69" name="Picture 10" descr="Three Sisters - Hiking in Portland, Oregon and Washington">
            <a:extLst>
              <a:ext uri="{FF2B5EF4-FFF2-40B4-BE49-F238E27FC236}">
                <a16:creationId xmlns:a16="http://schemas.microsoft.com/office/drawing/2014/main" id="{22C73355-9C4B-A048-9FF9-5636B7F91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515" y="1520342"/>
            <a:ext cx="6500974" cy="380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D0592-6A49-3442-A3C3-D1C656FEC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1390" y="2607014"/>
            <a:ext cx="3654857" cy="3157903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What Mountains are these?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90D7127-AD7D-084A-8B75-C04DBA4F7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49</TotalTime>
  <Words>70</Words>
  <Application>Microsoft Macintosh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 2</vt:lpstr>
      <vt:lpstr>Frame</vt:lpstr>
      <vt:lpstr>Sisters Landmarks</vt:lpstr>
      <vt:lpstr>Creekside Bridge</vt:lpstr>
      <vt:lpstr>Village Green City Park</vt:lpstr>
      <vt:lpstr>Bronze Horse Statue Main Street Sisters</vt:lpstr>
      <vt:lpstr>Sisters Bunkhouse</vt:lpstr>
      <vt:lpstr>Running Horses Sculpture</vt:lpstr>
      <vt:lpstr>Sisters Skate Park</vt:lpstr>
      <vt:lpstr>Black Butte Fire Lookout</vt:lpstr>
      <vt:lpstr>Three Sisters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Sisters Landmarks</dc:title>
  <dc:creator>Kellie Scholl</dc:creator>
  <cp:lastModifiedBy>Kellie Scholl</cp:lastModifiedBy>
  <cp:revision>4</cp:revision>
  <dcterms:created xsi:type="dcterms:W3CDTF">2021-07-09T23:34:04Z</dcterms:created>
  <dcterms:modified xsi:type="dcterms:W3CDTF">2021-07-12T15:31:16Z</dcterms:modified>
</cp:coreProperties>
</file>